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8" r:id="rId10"/>
    <p:sldId id="267" r:id="rId11"/>
    <p:sldId id="265" r:id="rId12"/>
    <p:sldId id="275" r:id="rId13"/>
    <p:sldId id="264" r:id="rId14"/>
    <p:sldId id="269" r:id="rId15"/>
    <p:sldId id="271" r:id="rId16"/>
    <p:sldId id="272" r:id="rId17"/>
    <p:sldId id="273" r:id="rId18"/>
    <p:sldId id="276" r:id="rId19"/>
    <p:sldId id="274" r:id="rId20"/>
    <p:sldId id="277" r:id="rId21"/>
    <p:sldId id="263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78" r:id="rId38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742764-A714-4A68-ABE1-F5970BADFF99}" v="501" dt="2018-05-14T19:55:02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Edwards" userId="d6081bf6-4a7a-4502-aa47-bcbebf563f7a" providerId="ADAL" clId="{0C742764-A714-4A68-ABE1-F5970BADFF99}"/>
    <pc:docChg chg="undo custSel addSld delSld modSld sldOrd">
      <pc:chgData name="Jamie Edwards" userId="d6081bf6-4a7a-4502-aa47-bcbebf563f7a" providerId="ADAL" clId="{0C742764-A714-4A68-ABE1-F5970BADFF99}" dt="2018-05-14T19:54:54.827" v="501" actId="2696"/>
      <pc:docMkLst>
        <pc:docMk/>
      </pc:docMkLst>
      <pc:sldChg chg="modSp">
        <pc:chgData name="Jamie Edwards" userId="d6081bf6-4a7a-4502-aa47-bcbebf563f7a" providerId="ADAL" clId="{0C742764-A714-4A68-ABE1-F5970BADFF99}" dt="2018-05-14T18:42:58.610" v="16" actId="20577"/>
        <pc:sldMkLst>
          <pc:docMk/>
          <pc:sldMk cId="4142613311" sldId="257"/>
        </pc:sldMkLst>
        <pc:spChg chg="mod">
          <ac:chgData name="Jamie Edwards" userId="d6081bf6-4a7a-4502-aa47-bcbebf563f7a" providerId="ADAL" clId="{0C742764-A714-4A68-ABE1-F5970BADFF99}" dt="2018-05-14T18:42:58.610" v="16" actId="20577"/>
          <ac:spMkLst>
            <pc:docMk/>
            <pc:sldMk cId="4142613311" sldId="257"/>
            <ac:spMk id="3" creationId="{00000000-0000-0000-0000-000000000000}"/>
          </ac:spMkLst>
        </pc:spChg>
      </pc:sldChg>
      <pc:sldChg chg="modSp">
        <pc:chgData name="Jamie Edwards" userId="d6081bf6-4a7a-4502-aa47-bcbebf563f7a" providerId="ADAL" clId="{0C742764-A714-4A68-ABE1-F5970BADFF99}" dt="2018-05-14T18:21:43.308" v="15" actId="20577"/>
        <pc:sldMkLst>
          <pc:docMk/>
          <pc:sldMk cId="3688255801" sldId="258"/>
        </pc:sldMkLst>
        <pc:spChg chg="mod">
          <ac:chgData name="Jamie Edwards" userId="d6081bf6-4a7a-4502-aa47-bcbebf563f7a" providerId="ADAL" clId="{0C742764-A714-4A68-ABE1-F5970BADFF99}" dt="2018-05-14T18:21:43.308" v="15" actId="20577"/>
          <ac:spMkLst>
            <pc:docMk/>
            <pc:sldMk cId="3688255801" sldId="258"/>
            <ac:spMk id="3" creationId="{00000000-0000-0000-0000-000000000000}"/>
          </ac:spMkLst>
        </pc:spChg>
      </pc:sldChg>
      <pc:sldChg chg="addSp modSp add">
        <pc:chgData name="Jamie Edwards" userId="d6081bf6-4a7a-4502-aa47-bcbebf563f7a" providerId="ADAL" clId="{0C742764-A714-4A68-ABE1-F5970BADFF99}" dt="2018-05-14T19:11:07.931" v="22" actId="962"/>
        <pc:sldMkLst>
          <pc:docMk/>
          <pc:sldMk cId="1203018174" sldId="279"/>
        </pc:sldMkLst>
        <pc:picChg chg="add mod">
          <ac:chgData name="Jamie Edwards" userId="d6081bf6-4a7a-4502-aa47-bcbebf563f7a" providerId="ADAL" clId="{0C742764-A714-4A68-ABE1-F5970BADFF99}" dt="2018-05-14T19:11:07.931" v="22" actId="962"/>
          <ac:picMkLst>
            <pc:docMk/>
            <pc:sldMk cId="1203018174" sldId="279"/>
            <ac:picMk id="3" creationId="{0CAEB44A-A7B1-4859-8CB9-F5323D670AF6}"/>
          </ac:picMkLst>
        </pc:picChg>
      </pc:sldChg>
      <pc:sldChg chg="addSp delSp modSp add">
        <pc:chgData name="Jamie Edwards" userId="d6081bf6-4a7a-4502-aa47-bcbebf563f7a" providerId="ADAL" clId="{0C742764-A714-4A68-ABE1-F5970BADFF99}" dt="2018-05-14T19:14:17.570" v="56" actId="12"/>
        <pc:sldMkLst>
          <pc:docMk/>
          <pc:sldMk cId="1189014814" sldId="280"/>
        </pc:sldMkLst>
        <pc:spChg chg="add del mod">
          <ac:chgData name="Jamie Edwards" userId="d6081bf6-4a7a-4502-aa47-bcbebf563f7a" providerId="ADAL" clId="{0C742764-A714-4A68-ABE1-F5970BADFF99}" dt="2018-05-14T19:12:19.693" v="30" actId="12"/>
          <ac:spMkLst>
            <pc:docMk/>
            <pc:sldMk cId="1189014814" sldId="280"/>
            <ac:spMk id="3" creationId="{B8222FA5-8462-42D4-9C2A-A1CB95B770B3}"/>
          </ac:spMkLst>
        </pc:spChg>
        <pc:spChg chg="add mod">
          <ac:chgData name="Jamie Edwards" userId="d6081bf6-4a7a-4502-aa47-bcbebf563f7a" providerId="ADAL" clId="{0C742764-A714-4A68-ABE1-F5970BADFF99}" dt="2018-05-14T19:14:17.570" v="56" actId="12"/>
          <ac:spMkLst>
            <pc:docMk/>
            <pc:sldMk cId="1189014814" sldId="280"/>
            <ac:spMk id="4" creationId="{E973184A-2252-493F-86FA-E85C4398269F}"/>
          </ac:spMkLst>
        </pc:spChg>
        <pc:spChg chg="del mod">
          <ac:chgData name="Jamie Edwards" userId="d6081bf6-4a7a-4502-aa47-bcbebf563f7a" providerId="ADAL" clId="{0C742764-A714-4A68-ABE1-F5970BADFF99}" dt="2018-05-14T19:12:11.059" v="26" actId="478"/>
          <ac:spMkLst>
            <pc:docMk/>
            <pc:sldMk cId="1189014814" sldId="280"/>
            <ac:spMk id="6" creationId="{00000000-0000-0000-0000-000000000000}"/>
          </ac:spMkLst>
        </pc:spChg>
        <pc:picChg chg="del">
          <ac:chgData name="Jamie Edwards" userId="d6081bf6-4a7a-4502-aa47-bcbebf563f7a" providerId="ADAL" clId="{0C742764-A714-4A68-ABE1-F5970BADFF99}" dt="2018-05-14T19:12:03.698" v="24" actId="478"/>
          <ac:picMkLst>
            <pc:docMk/>
            <pc:sldMk cId="1189014814" sldId="280"/>
            <ac:picMk id="5" creationId="{00000000-0000-0000-0000-000000000000}"/>
          </ac:picMkLst>
        </pc:picChg>
      </pc:sldChg>
      <pc:sldChg chg="addSp modSp add ord">
        <pc:chgData name="Jamie Edwards" userId="d6081bf6-4a7a-4502-aa47-bcbebf563f7a" providerId="ADAL" clId="{0C742764-A714-4A68-ABE1-F5970BADFF99}" dt="2018-05-14T19:17:31.237" v="60" actId="27614"/>
        <pc:sldMkLst>
          <pc:docMk/>
          <pc:sldMk cId="1415630185" sldId="281"/>
        </pc:sldMkLst>
        <pc:picChg chg="add mod">
          <ac:chgData name="Jamie Edwards" userId="d6081bf6-4a7a-4502-aa47-bcbebf563f7a" providerId="ADAL" clId="{0C742764-A714-4A68-ABE1-F5970BADFF99}" dt="2018-05-14T19:17:31.237" v="60" actId="27614"/>
          <ac:picMkLst>
            <pc:docMk/>
            <pc:sldMk cId="1415630185" sldId="281"/>
            <ac:picMk id="3" creationId="{C79E8D8F-B691-4B0C-A800-05590FD88233}"/>
          </ac:picMkLst>
        </pc:picChg>
      </pc:sldChg>
      <pc:sldChg chg="addSp delSp modSp add">
        <pc:chgData name="Jamie Edwards" userId="d6081bf6-4a7a-4502-aa47-bcbebf563f7a" providerId="ADAL" clId="{0C742764-A714-4A68-ABE1-F5970BADFF99}" dt="2018-05-14T19:24:51.070" v="104" actId="1076"/>
        <pc:sldMkLst>
          <pc:docMk/>
          <pc:sldMk cId="297886458" sldId="282"/>
        </pc:sldMkLst>
        <pc:spChg chg="del">
          <ac:chgData name="Jamie Edwards" userId="d6081bf6-4a7a-4502-aa47-bcbebf563f7a" providerId="ADAL" clId="{0C742764-A714-4A68-ABE1-F5970BADFF99}" dt="2018-05-14T19:17:54.339" v="62" actId="478"/>
          <ac:spMkLst>
            <pc:docMk/>
            <pc:sldMk cId="297886458" sldId="282"/>
            <ac:spMk id="3" creationId="{00000000-0000-0000-0000-000000000000}"/>
          </ac:spMkLst>
        </pc:spChg>
        <pc:spChg chg="add mod">
          <ac:chgData name="Jamie Edwards" userId="d6081bf6-4a7a-4502-aa47-bcbebf563f7a" providerId="ADAL" clId="{0C742764-A714-4A68-ABE1-F5970BADFF99}" dt="2018-05-14T19:20:18.533" v="95" actId="404"/>
          <ac:spMkLst>
            <pc:docMk/>
            <pc:sldMk cId="297886458" sldId="282"/>
            <ac:spMk id="4" creationId="{8B86C6D9-4D9A-4208-AE83-3AFB8736AC45}"/>
          </ac:spMkLst>
        </pc:spChg>
        <pc:picChg chg="add mod">
          <ac:chgData name="Jamie Edwards" userId="d6081bf6-4a7a-4502-aa47-bcbebf563f7a" providerId="ADAL" clId="{0C742764-A714-4A68-ABE1-F5970BADFF99}" dt="2018-05-14T19:24:51.070" v="104" actId="1076"/>
          <ac:picMkLst>
            <pc:docMk/>
            <pc:sldMk cId="297886458" sldId="282"/>
            <ac:picMk id="6" creationId="{E05F7B7C-7F74-47DA-86FF-57319ABA1AEF}"/>
          </ac:picMkLst>
        </pc:picChg>
      </pc:sldChg>
      <pc:sldChg chg="addSp modSp add">
        <pc:chgData name="Jamie Edwards" userId="d6081bf6-4a7a-4502-aa47-bcbebf563f7a" providerId="ADAL" clId="{0C742764-A714-4A68-ABE1-F5970BADFF99}" dt="2018-05-14T19:27:24.589" v="108" actId="962"/>
        <pc:sldMkLst>
          <pc:docMk/>
          <pc:sldMk cId="865447059" sldId="283"/>
        </pc:sldMkLst>
        <pc:picChg chg="add mod">
          <ac:chgData name="Jamie Edwards" userId="d6081bf6-4a7a-4502-aa47-bcbebf563f7a" providerId="ADAL" clId="{0C742764-A714-4A68-ABE1-F5970BADFF99}" dt="2018-05-14T19:27:24.589" v="108" actId="962"/>
          <ac:picMkLst>
            <pc:docMk/>
            <pc:sldMk cId="865447059" sldId="283"/>
            <ac:picMk id="3" creationId="{4662A694-AA58-42A3-A3A6-3591E1F2B66E}"/>
          </ac:picMkLst>
        </pc:picChg>
      </pc:sldChg>
      <pc:sldChg chg="addSp delSp modSp add">
        <pc:chgData name="Jamie Edwards" userId="d6081bf6-4a7a-4502-aa47-bcbebf563f7a" providerId="ADAL" clId="{0C742764-A714-4A68-ABE1-F5970BADFF99}" dt="2018-05-14T19:31:27.626" v="156" actId="20577"/>
        <pc:sldMkLst>
          <pc:docMk/>
          <pc:sldMk cId="2803838375" sldId="284"/>
        </pc:sldMkLst>
        <pc:spChg chg="add del mod">
          <ac:chgData name="Jamie Edwards" userId="d6081bf6-4a7a-4502-aa47-bcbebf563f7a" providerId="ADAL" clId="{0C742764-A714-4A68-ABE1-F5970BADFF99}" dt="2018-05-14T19:29:04.685" v="117" actId="20577"/>
          <ac:spMkLst>
            <pc:docMk/>
            <pc:sldMk cId="2803838375" sldId="284"/>
            <ac:spMk id="3" creationId="{44793457-0243-43BC-A83C-80468475F7F8}"/>
          </ac:spMkLst>
        </pc:spChg>
        <pc:spChg chg="add mod">
          <ac:chgData name="Jamie Edwards" userId="d6081bf6-4a7a-4502-aa47-bcbebf563f7a" providerId="ADAL" clId="{0C742764-A714-4A68-ABE1-F5970BADFF99}" dt="2018-05-14T19:31:27.626" v="156" actId="20577"/>
          <ac:spMkLst>
            <pc:docMk/>
            <pc:sldMk cId="2803838375" sldId="284"/>
            <ac:spMk id="5" creationId="{DC9CD6BE-F4C3-4B2B-BB35-E90B4504B182}"/>
          </ac:spMkLst>
        </pc:spChg>
        <pc:picChg chg="add mod">
          <ac:chgData name="Jamie Edwards" userId="d6081bf6-4a7a-4502-aa47-bcbebf563f7a" providerId="ADAL" clId="{0C742764-A714-4A68-ABE1-F5970BADFF99}" dt="2018-05-14T19:29:10.647" v="118" actId="1076"/>
          <ac:picMkLst>
            <pc:docMk/>
            <pc:sldMk cId="2803838375" sldId="284"/>
            <ac:picMk id="2" creationId="{C4013BB2-CA45-46C5-B9E2-7F8AABB60ECC}"/>
          </ac:picMkLst>
        </pc:picChg>
        <pc:picChg chg="add del">
          <ac:chgData name="Jamie Edwards" userId="d6081bf6-4a7a-4502-aa47-bcbebf563f7a" providerId="ADAL" clId="{0C742764-A714-4A68-ABE1-F5970BADFF99}" dt="2018-05-14T19:29:04.685" v="115" actId="478"/>
          <ac:picMkLst>
            <pc:docMk/>
            <pc:sldMk cId="2803838375" sldId="284"/>
            <ac:picMk id="4" creationId="{392CC593-7A01-4DA9-9C18-137E6B047745}"/>
          </ac:picMkLst>
        </pc:picChg>
      </pc:sldChg>
      <pc:sldChg chg="addSp modSp add">
        <pc:chgData name="Jamie Edwards" userId="d6081bf6-4a7a-4502-aa47-bcbebf563f7a" providerId="ADAL" clId="{0C742764-A714-4A68-ABE1-F5970BADFF99}" dt="2018-05-14T19:33:27.106" v="160" actId="962"/>
        <pc:sldMkLst>
          <pc:docMk/>
          <pc:sldMk cId="2878195985" sldId="285"/>
        </pc:sldMkLst>
        <pc:picChg chg="add mod">
          <ac:chgData name="Jamie Edwards" userId="d6081bf6-4a7a-4502-aa47-bcbebf563f7a" providerId="ADAL" clId="{0C742764-A714-4A68-ABE1-F5970BADFF99}" dt="2018-05-14T19:33:27.106" v="160" actId="962"/>
          <ac:picMkLst>
            <pc:docMk/>
            <pc:sldMk cId="2878195985" sldId="285"/>
            <ac:picMk id="3" creationId="{96EDF103-0663-485A-8C53-E7B8845E5173}"/>
          </ac:picMkLst>
        </pc:picChg>
      </pc:sldChg>
      <pc:sldChg chg="modSp add">
        <pc:chgData name="Jamie Edwards" userId="d6081bf6-4a7a-4502-aa47-bcbebf563f7a" providerId="ADAL" clId="{0C742764-A714-4A68-ABE1-F5970BADFF99}" dt="2018-05-14T19:39:13.629" v="274" actId="255"/>
        <pc:sldMkLst>
          <pc:docMk/>
          <pc:sldMk cId="2724528399" sldId="286"/>
        </pc:sldMkLst>
        <pc:spChg chg="mod">
          <ac:chgData name="Jamie Edwards" userId="d6081bf6-4a7a-4502-aa47-bcbebf563f7a" providerId="ADAL" clId="{0C742764-A714-4A68-ABE1-F5970BADFF99}" dt="2018-05-14T19:39:13.629" v="274" actId="255"/>
          <ac:spMkLst>
            <pc:docMk/>
            <pc:sldMk cId="2724528399" sldId="286"/>
            <ac:spMk id="5" creationId="{DC9CD6BE-F4C3-4B2B-BB35-E90B4504B182}"/>
          </ac:spMkLst>
        </pc:spChg>
      </pc:sldChg>
      <pc:sldChg chg="add">
        <pc:chgData name="Jamie Edwards" userId="d6081bf6-4a7a-4502-aa47-bcbebf563f7a" providerId="ADAL" clId="{0C742764-A714-4A68-ABE1-F5970BADFF99}" dt="2018-05-14T19:37:26.220" v="226" actId="2696"/>
        <pc:sldMkLst>
          <pc:docMk/>
          <pc:sldMk cId="3309530129" sldId="287"/>
        </pc:sldMkLst>
      </pc:sldChg>
      <pc:sldChg chg="modSp add">
        <pc:chgData name="Jamie Edwards" userId="d6081bf6-4a7a-4502-aa47-bcbebf563f7a" providerId="ADAL" clId="{0C742764-A714-4A68-ABE1-F5970BADFF99}" dt="2018-05-14T19:41:50.463" v="311" actId="20577"/>
        <pc:sldMkLst>
          <pc:docMk/>
          <pc:sldMk cId="210688432" sldId="288"/>
        </pc:sldMkLst>
        <pc:spChg chg="mod">
          <ac:chgData name="Jamie Edwards" userId="d6081bf6-4a7a-4502-aa47-bcbebf563f7a" providerId="ADAL" clId="{0C742764-A714-4A68-ABE1-F5970BADFF99}" dt="2018-05-14T19:41:50.463" v="311" actId="20577"/>
          <ac:spMkLst>
            <pc:docMk/>
            <pc:sldMk cId="210688432" sldId="288"/>
            <ac:spMk id="5" creationId="{DC9CD6BE-F4C3-4B2B-BB35-E90B4504B182}"/>
          </ac:spMkLst>
        </pc:spChg>
      </pc:sldChg>
      <pc:sldChg chg="addSp modSp add">
        <pc:chgData name="Jamie Edwards" userId="d6081bf6-4a7a-4502-aa47-bcbebf563f7a" providerId="ADAL" clId="{0C742764-A714-4A68-ABE1-F5970BADFF99}" dt="2018-05-14T19:44:58.744" v="392" actId="20577"/>
        <pc:sldMkLst>
          <pc:docMk/>
          <pc:sldMk cId="749228797" sldId="290"/>
        </pc:sldMkLst>
        <pc:spChg chg="add mod">
          <ac:chgData name="Jamie Edwards" userId="d6081bf6-4a7a-4502-aa47-bcbebf563f7a" providerId="ADAL" clId="{0C742764-A714-4A68-ABE1-F5970BADFF99}" dt="2018-05-14T19:44:48.711" v="365" actId="12"/>
          <ac:spMkLst>
            <pc:docMk/>
            <pc:sldMk cId="749228797" sldId="290"/>
            <ac:spMk id="3" creationId="{0CF53882-CA27-45FB-BC56-7A31AE1179B6}"/>
          </ac:spMkLst>
        </pc:spChg>
        <pc:spChg chg="mod">
          <ac:chgData name="Jamie Edwards" userId="d6081bf6-4a7a-4502-aa47-bcbebf563f7a" providerId="ADAL" clId="{0C742764-A714-4A68-ABE1-F5970BADFF99}" dt="2018-05-14T19:44:58.744" v="392" actId="20577"/>
          <ac:spMkLst>
            <pc:docMk/>
            <pc:sldMk cId="749228797" sldId="290"/>
            <ac:spMk id="5" creationId="{DC9CD6BE-F4C3-4B2B-BB35-E90B4504B182}"/>
          </ac:spMkLst>
        </pc:spChg>
      </pc:sldChg>
      <pc:sldChg chg="addSp modSp add">
        <pc:chgData name="Jamie Edwards" userId="d6081bf6-4a7a-4502-aa47-bcbebf563f7a" providerId="ADAL" clId="{0C742764-A714-4A68-ABE1-F5970BADFF99}" dt="2018-05-14T19:46:38.196" v="397" actId="962"/>
        <pc:sldMkLst>
          <pc:docMk/>
          <pc:sldMk cId="676290572" sldId="291"/>
        </pc:sldMkLst>
        <pc:picChg chg="add mod">
          <ac:chgData name="Jamie Edwards" userId="d6081bf6-4a7a-4502-aa47-bcbebf563f7a" providerId="ADAL" clId="{0C742764-A714-4A68-ABE1-F5970BADFF99}" dt="2018-05-14T19:46:38.196" v="397" actId="962"/>
          <ac:picMkLst>
            <pc:docMk/>
            <pc:sldMk cId="676290572" sldId="291"/>
            <ac:picMk id="3" creationId="{04F5DE95-AD6D-47B3-963D-8EFB08156FD4}"/>
          </ac:picMkLst>
        </pc:picChg>
      </pc:sldChg>
      <pc:sldChg chg="modSp add">
        <pc:chgData name="Jamie Edwards" userId="d6081bf6-4a7a-4502-aa47-bcbebf563f7a" providerId="ADAL" clId="{0C742764-A714-4A68-ABE1-F5970BADFF99}" dt="2018-05-14T19:48:19.826" v="465" actId="403"/>
        <pc:sldMkLst>
          <pc:docMk/>
          <pc:sldMk cId="3545597489" sldId="292"/>
        </pc:sldMkLst>
        <pc:spChg chg="mod">
          <ac:chgData name="Jamie Edwards" userId="d6081bf6-4a7a-4502-aa47-bcbebf563f7a" providerId="ADAL" clId="{0C742764-A714-4A68-ABE1-F5970BADFF99}" dt="2018-05-14T19:48:19.826" v="465" actId="403"/>
          <ac:spMkLst>
            <pc:docMk/>
            <pc:sldMk cId="3545597489" sldId="292"/>
            <ac:spMk id="5" creationId="{DC9CD6BE-F4C3-4B2B-BB35-E90B4504B182}"/>
          </ac:spMkLst>
        </pc:spChg>
      </pc:sldChg>
      <pc:sldChg chg="addSp delSp modSp add">
        <pc:chgData name="Jamie Edwards" userId="d6081bf6-4a7a-4502-aa47-bcbebf563f7a" providerId="ADAL" clId="{0C742764-A714-4A68-ABE1-F5970BADFF99}" dt="2018-05-14T19:52:54.134" v="473" actId="2696"/>
        <pc:sldMkLst>
          <pc:docMk/>
          <pc:sldMk cId="2101288406" sldId="293"/>
        </pc:sldMkLst>
        <pc:spChg chg="add del">
          <ac:chgData name="Jamie Edwards" userId="d6081bf6-4a7a-4502-aa47-bcbebf563f7a" providerId="ADAL" clId="{0C742764-A714-4A68-ABE1-F5970BADFF99}" dt="2018-05-14T19:52:54.134" v="473" actId="2696"/>
          <ac:spMkLst>
            <pc:docMk/>
            <pc:sldMk cId="2101288406" sldId="293"/>
            <ac:spMk id="6" creationId="{5C4E28B7-2AD7-4362-97A8-B0755E5441AC}"/>
          </ac:spMkLst>
        </pc:spChg>
        <pc:picChg chg="add del mod">
          <ac:chgData name="Jamie Edwards" userId="d6081bf6-4a7a-4502-aa47-bcbebf563f7a" providerId="ADAL" clId="{0C742764-A714-4A68-ABE1-F5970BADFF99}" dt="2018-05-14T19:52:26.501" v="468" actId="478"/>
          <ac:picMkLst>
            <pc:docMk/>
            <pc:sldMk cId="2101288406" sldId="293"/>
            <ac:picMk id="3" creationId="{9619D5E3-EDD3-4787-A949-8C4F4A7FC716}"/>
          </ac:picMkLst>
        </pc:picChg>
        <pc:picChg chg="add mod">
          <ac:chgData name="Jamie Edwards" userId="d6081bf6-4a7a-4502-aa47-bcbebf563f7a" providerId="ADAL" clId="{0C742764-A714-4A68-ABE1-F5970BADFF99}" dt="2018-05-14T19:52:30.437" v="471" actId="962"/>
          <ac:picMkLst>
            <pc:docMk/>
            <pc:sldMk cId="2101288406" sldId="293"/>
            <ac:picMk id="5" creationId="{0070EADD-6466-44BB-BAE9-D763F8144088}"/>
          </ac:picMkLst>
        </pc:picChg>
      </pc:sldChg>
      <pc:sldChg chg="modSp add ord">
        <pc:chgData name="Jamie Edwards" userId="d6081bf6-4a7a-4502-aa47-bcbebf563f7a" providerId="ADAL" clId="{0C742764-A714-4A68-ABE1-F5970BADFF99}" dt="2018-05-14T19:54:39.572" v="500" actId="403"/>
        <pc:sldMkLst>
          <pc:docMk/>
          <pc:sldMk cId="3060328962" sldId="294"/>
        </pc:sldMkLst>
        <pc:spChg chg="mod">
          <ac:chgData name="Jamie Edwards" userId="d6081bf6-4a7a-4502-aa47-bcbebf563f7a" providerId="ADAL" clId="{0C742764-A714-4A68-ABE1-F5970BADFF99}" dt="2018-05-14T19:54:39.572" v="500" actId="403"/>
          <ac:spMkLst>
            <pc:docMk/>
            <pc:sldMk cId="3060328962" sldId="294"/>
            <ac:spMk id="5" creationId="{DC9CD6BE-F4C3-4B2B-BB35-E90B4504B18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4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9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7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20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4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43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4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5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9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16208-3CDB-4A25-ADF4-4B5631F87722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5197E-5564-49D2-9F0B-9196D437B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4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nctta@ncpreventiontta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509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92" y="388581"/>
            <a:ext cx="7535473" cy="611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39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430530"/>
            <a:ext cx="12192000" cy="44066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65313" y="5234608"/>
            <a:ext cx="4205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NCTTA Online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557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43" y="688491"/>
            <a:ext cx="3996969" cy="5653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755641" y="2343392"/>
            <a:ext cx="57322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SUMPST:</a:t>
            </a:r>
            <a:b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 Hybrid Approach</a:t>
            </a:r>
          </a:p>
        </p:txBody>
      </p:sp>
    </p:spTree>
    <p:extLst>
      <p:ext uri="{BB962C8B-B14F-4D97-AF65-F5344CB8AC3E}">
        <p14:creationId xmlns:p14="http://schemas.microsoft.com/office/powerpoint/2010/main" val="384080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391" y="5764695"/>
            <a:ext cx="2797374" cy="6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14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6" y="261316"/>
            <a:ext cx="7250401" cy="2972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97" y="2825463"/>
            <a:ext cx="5856633" cy="3508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904603" y="620060"/>
            <a:ext cx="3926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Social Media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575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55" y="586674"/>
            <a:ext cx="5650658" cy="5650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5150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375" y="450574"/>
            <a:ext cx="5950226" cy="59502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9357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80" y="183388"/>
            <a:ext cx="5981524" cy="5981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92890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30" y="677732"/>
            <a:ext cx="4164677" cy="5389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492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41" y="413272"/>
            <a:ext cx="6121998" cy="6121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354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901" y="397564"/>
            <a:ext cx="974034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Training and Technical Assistance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Is designed to provide ongoing support to build the capacity of the prevention workforce to plan, implement, and evaluate evidence-based strategies to promote health status and reduce substance use and other behavioral health disorders.</a:t>
            </a:r>
          </a:p>
        </p:txBody>
      </p:sp>
    </p:spTree>
    <p:extLst>
      <p:ext uri="{BB962C8B-B14F-4D97-AF65-F5344CB8AC3E}">
        <p14:creationId xmlns:p14="http://schemas.microsoft.com/office/powerpoint/2010/main" val="4142613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28" y="5208741"/>
            <a:ext cx="2749902" cy="1272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46" y="484095"/>
            <a:ext cx="4240361" cy="599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776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374" y="768626"/>
            <a:ext cx="78982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If you had one request for improving Training and Technical Assistance in the North Carolina Prevention System, what would you </a:t>
            </a:r>
          </a:p>
          <a:p>
            <a:pPr algn="ctr"/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ask for?</a:t>
            </a:r>
          </a:p>
        </p:txBody>
      </p:sp>
    </p:spTree>
    <p:extLst>
      <p:ext uri="{BB962C8B-B14F-4D97-AF65-F5344CB8AC3E}">
        <p14:creationId xmlns:p14="http://schemas.microsoft.com/office/powerpoint/2010/main" val="1381612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CAEB44A-A7B1-4859-8CB9-F5323D67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18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73184A-2252-493F-86FA-E85C4398269F}"/>
              </a:ext>
            </a:extLst>
          </p:cNvPr>
          <p:cNvSpPr/>
          <p:nvPr/>
        </p:nvSpPr>
        <p:spPr>
          <a:xfrm>
            <a:off x="504901" y="175583"/>
            <a:ext cx="10799672" cy="50475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SYNAR</a:t>
            </a: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Look at revised Strategy Guidance Document for updated protocols for Merchant Education, Non-Enforcement Compliance Checks and Support for Compliance Checks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Merchant Education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Continue using the Excel spreadsheet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ECCO updates are being finalized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Use Merchant Education to also build a case for additional tobacco prevention work and increasing connections to local law enforcement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Consider Non-Enforcement Compliance Checks (if you see concerning issues such as stores selling loosies, no state signage in place, tobacco products by the checkout counter etc.)</a:t>
            </a:r>
          </a:p>
        </p:txBody>
      </p:sp>
    </p:spTree>
    <p:extLst>
      <p:ext uri="{BB962C8B-B14F-4D97-AF65-F5344CB8AC3E}">
        <p14:creationId xmlns:p14="http://schemas.microsoft.com/office/powerpoint/2010/main" val="1189014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79E8D8F-B691-4B0C-A800-05590FD88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30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6C6D9-4D9A-4208-AE83-3AFB8736AC45}"/>
              </a:ext>
            </a:extLst>
          </p:cNvPr>
          <p:cNvSpPr txBox="1"/>
          <p:nvPr/>
        </p:nvSpPr>
        <p:spPr>
          <a:xfrm>
            <a:off x="574535" y="461246"/>
            <a:ext cx="475811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Master Grid</a:t>
            </a: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Feedback from provider focus group:</a:t>
            </a:r>
          </a:p>
          <a:p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Too many interventions listed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Need specific examples per intervention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Reach (and impact of campaigns and some Tx drug strategies still confusing)</a:t>
            </a:r>
          </a:p>
          <a:p>
            <a:pPr lvl="1"/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05F7B7C-7F74-47DA-86FF-57319ABA1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285" y="2522023"/>
            <a:ext cx="6579677" cy="260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6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662A694-AA58-42A3-A3A6-3591E1F2B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47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13BB2-CA45-46C5-B9E2-7F8AABB60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24" y="5551202"/>
            <a:ext cx="2275667" cy="105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CD6BE-F4C3-4B2B-BB35-E90B4504B182}"/>
              </a:ext>
            </a:extLst>
          </p:cNvPr>
          <p:cNvSpPr txBox="1"/>
          <p:nvPr/>
        </p:nvSpPr>
        <p:spPr>
          <a:xfrm>
            <a:off x="380326" y="420786"/>
            <a:ext cx="878795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ECCO in FY 19</a:t>
            </a: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 10 day turnaround per month as ECCO is still a work in progress.  You can make changes after the 10</a:t>
            </a:r>
            <a:r>
              <a:rPr lang="en-US" sz="2000" b="1" spc="50" baseline="300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</a:t>
            </a: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of each month, if 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Continue with Part A (System contact), B (categories found in master grid), C (uploading critical documents)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Some information will be hidden: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Community Readiness Score (Part 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Social/Ecological Targets (Part 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Risk and Protective Factors (Part 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Part D (Implementation specific questions) and E (Action plans) are in progress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Entering FY19 Action plan into ECCO due date (to state) is late summer after TTA Center can provide ECCO training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Staff (who don’t enter ECCO information)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ECCO Designated Staff (more detailed ECCO information)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LME/MCOs-monitoring training TBD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838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6EDF103-0663-485A-8C53-E7B8845E5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95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13BB2-CA45-46C5-B9E2-7F8AABB60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24" y="5551202"/>
            <a:ext cx="2275667" cy="105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CD6BE-F4C3-4B2B-BB35-E90B4504B182}"/>
              </a:ext>
            </a:extLst>
          </p:cNvPr>
          <p:cNvSpPr txBox="1"/>
          <p:nvPr/>
        </p:nvSpPr>
        <p:spPr>
          <a:xfrm>
            <a:off x="623087" y="477431"/>
            <a:ext cx="8787950" cy="743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2.5 Years in Review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Needs Assessment Data collection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Consumption and Consequence Data (what is the issue?)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Intervening Variables (why is it an issue in MY community?)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Prioritizing Intervening Variables (which issues should I work on first?)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Selecting Strategies/Interventions (What can I do to make an impact on issues?)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Effective Strategy/Intervention Grid (match intervening variables/substances to your community issue)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Magnitude (amount of use or misuse)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Readiness (staff and community)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Political will (support of key decision makers from agency/community)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Changeability (can something be accomplished by June 30, 2019?)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Action Planning (How do I describe what I’m doing [to LMEs and State]?)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2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901" y="450574"/>
            <a:ext cx="991262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Typical Goals of TTA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General workforce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Development of specific competencies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Enhanced capacity to implement evidenced based prevention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Supporting state and/or national certification requirements (NCSAPPB)</a:t>
            </a:r>
          </a:p>
        </p:txBody>
      </p:sp>
    </p:spTree>
    <p:extLst>
      <p:ext uri="{BB962C8B-B14F-4D97-AF65-F5344CB8AC3E}">
        <p14:creationId xmlns:p14="http://schemas.microsoft.com/office/powerpoint/2010/main" val="3688255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13BB2-CA45-46C5-B9E2-7F8AABB60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24" y="5551202"/>
            <a:ext cx="2275667" cy="105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CD6BE-F4C3-4B2B-BB35-E90B4504B182}"/>
              </a:ext>
            </a:extLst>
          </p:cNvPr>
          <p:cNvSpPr txBox="1"/>
          <p:nvPr/>
        </p:nvSpPr>
        <p:spPr>
          <a:xfrm>
            <a:off x="623087" y="477431"/>
            <a:ext cx="878795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Past Five Months…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All the work you’ve done since January was intended to bring you to today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TTA Center will continue providing constructive feedback about work you’ve done thus far so you can have a better final product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We’re all in this together and (some of us) are learning a new way of thinking, documenting and doing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Mistakes will be made, but not trying to make changes is harder in the long run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530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13BB2-CA45-46C5-B9E2-7F8AABB60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24" y="5551202"/>
            <a:ext cx="2275667" cy="105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CD6BE-F4C3-4B2B-BB35-E90B4504B182}"/>
              </a:ext>
            </a:extLst>
          </p:cNvPr>
          <p:cNvSpPr txBox="1"/>
          <p:nvPr/>
        </p:nvSpPr>
        <p:spPr>
          <a:xfrm>
            <a:off x="623087" y="477431"/>
            <a:ext cx="8787950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Action Plans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You can use one intervention/strategy for multiple priority intervening variables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Don’t OVERDO it - consider your internal staffing and skill set when selecting strategies/interventions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Cut and Paste ”Best Practice Steps” from the Strategy Guidance document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Not every intervention/strategy can be completed in one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Campaigns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Action plans are a living document and can be updated in ECCO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Location specific entry is in progress in ECCO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More training is coming in FY19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88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13BB2-CA45-46C5-B9E2-7F8AABB60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24" y="5551202"/>
            <a:ext cx="2275667" cy="105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CD6BE-F4C3-4B2B-BB35-E90B4504B182}"/>
              </a:ext>
            </a:extLst>
          </p:cNvPr>
          <p:cNvSpPr txBox="1"/>
          <p:nvPr/>
        </p:nvSpPr>
        <p:spPr>
          <a:xfrm>
            <a:off x="623087" y="477431"/>
            <a:ext cx="878795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Remember to…and Common Themes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53882-CA27-45FB-BC56-7A31AE1179B6}"/>
              </a:ext>
            </a:extLst>
          </p:cNvPr>
          <p:cNvSpPr txBox="1"/>
          <p:nvPr/>
        </p:nvSpPr>
        <p:spPr>
          <a:xfrm>
            <a:off x="509800" y="1480842"/>
            <a:ext cx="89012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Cut and Paste from the Strategy Guidance Document (it’s a starting point, build off the foundation)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Who’s Responsible should include specific names when possible.  Specific people, organizations or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Resources needed (can be monetary or in kind and include staff/human capacity), partnerships, agreements?  A resource does not have to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Timeframe-be as specific as 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 minimum list the month and year (ex. August 2018) – monitor open ended timeframes, establish benchmarks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Avoid empty columns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Avoid multiple actions in one step, break processes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Remember your data and respective process that came before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Time invested in planning has a direct relationship to the quality </a:t>
            </a:r>
            <a:r>
              <a:rPr lang="en-US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program implementation 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228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4F5DE95-AD6D-47B3-963D-8EFB08156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90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13BB2-CA45-46C5-B9E2-7F8AABB60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24" y="5551202"/>
            <a:ext cx="2275667" cy="105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CD6BE-F4C3-4B2B-BB35-E90B4504B182}"/>
              </a:ext>
            </a:extLst>
          </p:cNvPr>
          <p:cNvSpPr txBox="1"/>
          <p:nvPr/>
        </p:nvSpPr>
        <p:spPr>
          <a:xfrm>
            <a:off x="671639" y="477431"/>
            <a:ext cx="878795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Action Plan Working Session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Take out your draft action plan and go through each strategy/intervention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Pay particular attention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Who’s Responsible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Timeframe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Ask us questions!  We are here to help you improve your work!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597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0070EADD-6466-44BB-BAE9-D763F814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88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13BB2-CA45-46C5-B9E2-7F8AABB60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24" y="5551202"/>
            <a:ext cx="2275667" cy="105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CD6BE-F4C3-4B2B-BB35-E90B4504B182}"/>
              </a:ext>
            </a:extLst>
          </p:cNvPr>
          <p:cNvSpPr txBox="1"/>
          <p:nvPr/>
        </p:nvSpPr>
        <p:spPr>
          <a:xfrm>
            <a:off x="671639" y="477431"/>
            <a:ext cx="8787950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Next Steps</a:t>
            </a:r>
          </a:p>
          <a:p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Master Grid will be “downsized”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FY 19 ECCO Training is coming soon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Continue to enter hours, reach and Part A, B for new interventions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Some trainings will focus on interventions most people are doing via FY19 Action Plans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Synar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Prescription Drug Strategies (opportunities for peer sharing from PFS, SPF Rx and CURES sites)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Youth Environmental Management Strategies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Communication Campaigns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28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49" y="432979"/>
            <a:ext cx="5727831" cy="480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906410" y="5744583"/>
            <a:ext cx="55509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hlinkClick r:id="rId4"/>
              </a:rPr>
              <a:t>nctta@ncpreventiontta.org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5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4901" y="489178"/>
            <a:ext cx="1117026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TTA Systems Can…</a:t>
            </a:r>
          </a:p>
          <a:p>
            <a:endParaRPr lang="en-US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Help bridge the gap between research and practice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Provide support for evidenced based practices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Gather information on best practices for TA to ensure high quality support and quality training</a:t>
            </a: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3826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104" y="675861"/>
            <a:ext cx="1080052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Scaffolding TTA Practice</a:t>
            </a:r>
          </a:p>
          <a:p>
            <a:endParaRPr lang="en-US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Distribution of Training Literature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Adult Learning Theory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Implementation Science</a:t>
            </a:r>
          </a:p>
        </p:txBody>
      </p:sp>
    </p:spTree>
    <p:extLst>
      <p:ext uri="{BB962C8B-B14F-4D97-AF65-F5344CB8AC3E}">
        <p14:creationId xmlns:p14="http://schemas.microsoft.com/office/powerpoint/2010/main" val="480897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01" y="4850295"/>
            <a:ext cx="2749902" cy="1272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861" y="583096"/>
            <a:ext cx="939579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Foundation of the NC TTA System</a:t>
            </a:r>
          </a:p>
          <a:p>
            <a:endParaRPr lang="en-US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Collaboration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Encouragement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Trust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Autonomy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Support and respect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Rapport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Strength-based approach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3001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1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52" y="775489"/>
            <a:ext cx="8812696" cy="44591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40272" y="5409314"/>
            <a:ext cx="6036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ncpreventiontta.org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2419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1" y="5234608"/>
            <a:ext cx="2749902" cy="1272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96" y="711062"/>
            <a:ext cx="9344025" cy="4057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903096" y="5409314"/>
            <a:ext cx="4037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TTA Calendar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1002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CHECK" val="0"/>
  <p:tag name="ARTICULATE_PROJECT_OPEN" val="1"/>
  <p:tag name="ARTICULATE_USED_PAGE_ORIENTATION" val="1"/>
  <p:tag name="ARTICULATE_USED_PAGE_SIZE" val="7"/>
  <p:tag name="TAG_BACKING_FORM_KEY" val="593516-c:\users\jedwards\desktop\lme meetings.pptx"/>
  <p:tag name="ARTICULATE_PRESENTER_VERSION" val="8"/>
  <p:tag name="ARTICULATE_SLIDE_THUMBNAIL_REFRESH" val="1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USED_LAYOUT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962</Words>
  <Application>Microsoft Office PowerPoint</Application>
  <PresentationFormat>Widescreen</PresentationFormat>
  <Paragraphs>146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Edwards</dc:creator>
  <cp:lastModifiedBy>Jamie Edwards</cp:lastModifiedBy>
  <cp:revision>25</cp:revision>
  <dcterms:created xsi:type="dcterms:W3CDTF">2018-05-14T15:26:08Z</dcterms:created>
  <dcterms:modified xsi:type="dcterms:W3CDTF">2018-05-23T18:16:34Z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GUID">
    <vt:lpwstr>243712BF-2E4F-4B04-8655-EFCC9EC83D06</vt:lpwstr>
  </property>
  <property fmtid="{D5CDD505-2E9C-101B-9397-08002B2CF9AE}" pid="4" name="ArticulatePath">
    <vt:lpwstr>LME Meetings</vt:lpwstr>
  </property>
  <property fmtid="{D5CDD505-2E9C-101B-9397-08002B2CF9AE}" pid="5" name="ArticulateProjectVersion">
    <vt:lpwstr>8</vt:lpwstr>
  </property>
  <property fmtid="{D5CDD505-2E9C-101B-9397-08002B2CF9AE}" pid="6" name="ArticulateProjectFull">
    <vt:lpwstr>C:\Users\jedwards\Desktop\LME Meetings.ppta</vt:lpwstr>
  </property>
</Properties>
</file>